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65" r:id="rId7"/>
    <p:sldId id="270" r:id="rId8"/>
    <p:sldId id="271" r:id="rId9"/>
    <p:sldId id="272" r:id="rId10"/>
    <p:sldId id="273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Projet scolaire, </a:t>
            </a:r>
            <a:br>
              <a:rPr lang="fr-FR" dirty="0" smtClean="0"/>
            </a:br>
            <a:r>
              <a:rPr lang="fr-FR" dirty="0" smtClean="0"/>
              <a:t>Projet de vie pour Emna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Maryline Pierre Puéricultrice coordinatrice, Equipe Régionale Ressource Soins Palliatifs Pédiatriques (ERRSPP), CAP </a:t>
            </a:r>
            <a:r>
              <a:rPr lang="fr-F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 Enfant,  CHU de Montpellier,  France.</a:t>
            </a:r>
          </a:p>
          <a:p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Céline Joly Professeur des écoles,  Classe de CE1. Le Grau du Roi, France.</a:t>
            </a:r>
            <a:endParaRPr lang="fr-F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007" y="339014"/>
            <a:ext cx="2903393" cy="17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3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" y="66675"/>
            <a:ext cx="8963025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0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 smtClean="0"/>
              <a:t>Conclusion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2133600"/>
            <a:ext cx="9107488" cy="3777622"/>
          </a:xfrm>
        </p:spPr>
        <p:txBody>
          <a:bodyPr>
            <a:normAutofit fontScale="92500"/>
          </a:bodyPr>
          <a:lstStyle/>
          <a:p>
            <a:r>
              <a:rPr lang="fr-FR" sz="2000" b="1" dirty="0" smtClean="0"/>
              <a:t> </a:t>
            </a:r>
            <a:r>
              <a:rPr lang="fr-FR" sz="2800" b="1" dirty="0" smtClean="0"/>
              <a:t>Comment d’une situation extraordinaire …..</a:t>
            </a:r>
          </a:p>
          <a:p>
            <a:pPr lvl="1"/>
            <a:r>
              <a:rPr lang="fr-FR" b="1" dirty="0" smtClean="0"/>
              <a:t>Difformité </a:t>
            </a:r>
          </a:p>
          <a:p>
            <a:pPr lvl="1"/>
            <a:r>
              <a:rPr lang="fr-FR" b="1" dirty="0"/>
              <a:t>I</a:t>
            </a:r>
            <a:r>
              <a:rPr lang="fr-FR" b="1" dirty="0" smtClean="0"/>
              <a:t>nquiétude</a:t>
            </a:r>
          </a:p>
          <a:p>
            <a:pPr lvl="1"/>
            <a:r>
              <a:rPr lang="fr-FR" b="1" dirty="0"/>
              <a:t>R</a:t>
            </a:r>
            <a:r>
              <a:rPr lang="fr-FR" b="1" dirty="0" smtClean="0"/>
              <a:t>isque vital </a:t>
            </a:r>
          </a:p>
          <a:p>
            <a:pPr lvl="1"/>
            <a:endParaRPr lang="fr-FR" b="1" dirty="0" smtClean="0"/>
          </a:p>
          <a:p>
            <a:r>
              <a:rPr lang="fr-FR" sz="2800" b="1" dirty="0" smtClean="0"/>
              <a:t>.....On est arrivé à l’ordinaire d’un enfant : la scolarité</a:t>
            </a:r>
          </a:p>
          <a:p>
            <a:pPr lvl="1"/>
            <a:r>
              <a:rPr lang="fr-FR" b="1" dirty="0" smtClean="0"/>
              <a:t>Implication</a:t>
            </a:r>
          </a:p>
          <a:p>
            <a:pPr lvl="1"/>
            <a:r>
              <a:rPr lang="fr-FR" b="1" dirty="0" smtClean="0"/>
              <a:t>Acceptation</a:t>
            </a:r>
          </a:p>
          <a:p>
            <a:pPr lvl="1"/>
            <a:r>
              <a:rPr lang="fr-FR" b="1" dirty="0" smtClean="0"/>
              <a:t>Humanité </a:t>
            </a:r>
          </a:p>
        </p:txBody>
      </p:sp>
    </p:spTree>
    <p:extLst>
      <p:ext uri="{BB962C8B-B14F-4D97-AF65-F5344CB8AC3E}">
        <p14:creationId xmlns:p14="http://schemas.microsoft.com/office/powerpoint/2010/main" val="381473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92" y="381000"/>
            <a:ext cx="823893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5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Première rencontre avec l’équipe de soins palliatifs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Emna a 8 ans, elle est la 5</a:t>
            </a:r>
            <a:r>
              <a:rPr lang="fr-FR" baseline="30000" dirty="0" smtClean="0"/>
              <a:t>ème</a:t>
            </a:r>
            <a:r>
              <a:rPr lang="fr-FR" dirty="0" smtClean="0"/>
              <a:t> d’une fratrie de 7 enfants.</a:t>
            </a:r>
          </a:p>
          <a:p>
            <a:r>
              <a:rPr lang="fr-FR" dirty="0" smtClean="0"/>
              <a:t>Elle est atteinte depuis la naissance d’une malformation artério veineuse de l’hémiface extrêmement volumineuse et disgracieuse.</a:t>
            </a:r>
          </a:p>
          <a:p>
            <a:r>
              <a:rPr lang="fr-FR" dirty="0" smtClean="0"/>
              <a:t>Gingivorragie, épistaxis quasi quotidiennes, nécessitant un support transfusionnel régulier tous les 10 à 15 jours. Risque vital engagé à tout moment.</a:t>
            </a:r>
          </a:p>
          <a:p>
            <a:r>
              <a:rPr lang="fr-FR" dirty="0" smtClean="0"/>
              <a:t> </a:t>
            </a:r>
            <a:r>
              <a:rPr lang="fr-FR" dirty="0"/>
              <a:t>Première rencontre de notre équipe avec Emna et sa famille en avril </a:t>
            </a:r>
            <a:r>
              <a:rPr lang="fr-FR" dirty="0" smtClean="0"/>
              <a:t>2017.</a:t>
            </a:r>
          </a:p>
          <a:p>
            <a:r>
              <a:rPr lang="fr-FR" dirty="0" smtClean="0"/>
              <a:t>Scolarisation en maternelle interrompue  (complications liées à la pathologie +  nombreux déménagements de la famille)</a:t>
            </a:r>
          </a:p>
          <a:p>
            <a:r>
              <a:rPr lang="fr-FR" dirty="0" smtClean="0"/>
              <a:t>Demande d’Emna et de ses parents de retourner à l’école.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340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631" y="131064"/>
            <a:ext cx="4921757" cy="6562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68" y="150220"/>
            <a:ext cx="4893024" cy="6524032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854200" y="2247900"/>
            <a:ext cx="914400" cy="469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854199" y="2247900"/>
            <a:ext cx="2347309" cy="46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658100" y="201930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18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5525" y="662210"/>
            <a:ext cx="8911687" cy="1280890"/>
          </a:xfrm>
        </p:spPr>
        <p:txBody>
          <a:bodyPr/>
          <a:lstStyle/>
          <a:p>
            <a:pPr algn="ctr"/>
            <a:r>
              <a:rPr lang="fr-FR" dirty="0" smtClean="0"/>
              <a:t>Intégration dans les services hospitaliers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Hospitalisations régulières dans différentes unités pour transfusions</a:t>
            </a:r>
          </a:p>
          <a:p>
            <a:r>
              <a:rPr lang="fr-FR" dirty="0" smtClean="0"/>
              <a:t>Réticence de la part des soignants qu’</a:t>
            </a:r>
            <a:r>
              <a:rPr lang="fr-FR" dirty="0" err="1" smtClean="0"/>
              <a:t>Emna</a:t>
            </a:r>
            <a:r>
              <a:rPr lang="fr-FR" dirty="0" smtClean="0"/>
              <a:t> sorte de sa chambre, se rende à la ludothèque ou dans les salles de jeux des services.</a:t>
            </a:r>
          </a:p>
          <a:p>
            <a:pPr lvl="1"/>
            <a:r>
              <a:rPr lang="fr-FR" dirty="0" smtClean="0"/>
              <a:t>Micro saignements permanents</a:t>
            </a:r>
          </a:p>
          <a:p>
            <a:pPr lvl="1"/>
            <a:r>
              <a:rPr lang="fr-FR" dirty="0" smtClean="0"/>
              <a:t>Regard des autres(parents enfants)</a:t>
            </a:r>
          </a:p>
          <a:p>
            <a:pPr lvl="1"/>
            <a:r>
              <a:rPr lang="fr-FR" dirty="0" smtClean="0"/>
              <a:t>Peur d’une hémorragie non contrôlable</a:t>
            </a:r>
          </a:p>
          <a:p>
            <a:r>
              <a:rPr lang="fr-FR" dirty="0" smtClean="0"/>
              <a:t>Lors des hospitalisations, elle est souvent isolée dans sa chambre.</a:t>
            </a:r>
          </a:p>
          <a:p>
            <a:r>
              <a:rPr lang="fr-FR" dirty="0" smtClean="0"/>
              <a:t>Questionnement sur la scolarité : Lien équipe </a:t>
            </a:r>
            <a:r>
              <a:rPr lang="fr-FR" dirty="0"/>
              <a:t>éducative du CHU </a:t>
            </a:r>
            <a:r>
              <a:rPr lang="fr-FR" dirty="0" smtClean="0"/>
              <a:t>et SAPAD</a:t>
            </a:r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7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6638" y="62411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Préparation des cours à domicile et de l’intégration scolaire.</a:t>
            </a:r>
            <a:r>
              <a:rPr lang="fr-FR" sz="2700" dirty="0"/>
              <a:t/>
            </a:r>
            <a:br>
              <a:rPr lang="fr-FR" sz="2700" dirty="0"/>
            </a:br>
            <a:r>
              <a:rPr lang="fr-FR" sz="2200" dirty="0" smtClean="0"/>
              <a:t>Deux réunions avec l’équipe éducative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sz="2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4394200"/>
          </a:xfrm>
        </p:spPr>
        <p:txBody>
          <a:bodyPr>
            <a:normAutofit fontScale="92500" lnSpcReduction="10000"/>
          </a:bodyPr>
          <a:lstStyle/>
          <a:p>
            <a:endParaRPr lang="fr-FR" sz="1500" b="1" dirty="0" smtClean="0"/>
          </a:p>
          <a:p>
            <a:r>
              <a:rPr lang="fr-FR" sz="2100" b="1" dirty="0" smtClean="0"/>
              <a:t>Personnes présentes lors de ces réunions </a:t>
            </a:r>
            <a:r>
              <a:rPr lang="fr-FR" sz="1500" b="1" dirty="0" smtClean="0"/>
              <a:t>: </a:t>
            </a:r>
          </a:p>
          <a:p>
            <a:pPr lvl="1"/>
            <a:r>
              <a:rPr lang="fr-FR" sz="1800" u="sng" dirty="0" smtClean="0"/>
              <a:t>Équipe éducative départementale </a:t>
            </a:r>
            <a:r>
              <a:rPr lang="fr-FR" sz="1800" dirty="0" smtClean="0"/>
              <a:t>: Institutrice référente, Medecin scolaire, Responsable SAPAD</a:t>
            </a:r>
          </a:p>
          <a:p>
            <a:pPr lvl="1"/>
            <a:r>
              <a:rPr lang="fr-FR" sz="1800" u="sng" dirty="0" smtClean="0"/>
              <a:t>Équipe éducative locale </a:t>
            </a:r>
            <a:r>
              <a:rPr lang="fr-FR" sz="1800" dirty="0" smtClean="0"/>
              <a:t>: Directrice, Institutrices, psychologue scolaire</a:t>
            </a:r>
            <a:endParaRPr lang="fr-FR" sz="1800" dirty="0"/>
          </a:p>
          <a:p>
            <a:pPr lvl="1"/>
            <a:r>
              <a:rPr lang="fr-FR" sz="1800" u="sng" dirty="0" smtClean="0"/>
              <a:t>ERRSPP </a:t>
            </a:r>
            <a:r>
              <a:rPr lang="fr-FR" sz="1800" dirty="0" smtClean="0"/>
              <a:t>: Pédiatre et Puéricultrice</a:t>
            </a:r>
          </a:p>
          <a:p>
            <a:pPr lvl="1"/>
            <a:r>
              <a:rPr lang="fr-FR" sz="1800" dirty="0" smtClean="0"/>
              <a:t>Emna et son père</a:t>
            </a:r>
          </a:p>
          <a:p>
            <a:r>
              <a:rPr lang="fr-FR" dirty="0" smtClean="0"/>
              <a:t>Désignation de l’institutrice référente</a:t>
            </a:r>
          </a:p>
          <a:p>
            <a:r>
              <a:rPr lang="fr-FR" dirty="0" smtClean="0"/>
              <a:t>Mise en place de cours à domicile dans un premier temps</a:t>
            </a:r>
          </a:p>
          <a:p>
            <a:r>
              <a:rPr lang="fr-FR" dirty="0" smtClean="0"/>
              <a:t>Organisation </a:t>
            </a:r>
            <a:r>
              <a:rPr lang="fr-FR" dirty="0"/>
              <a:t>de l’intégration d’Emna en classe. </a:t>
            </a:r>
            <a:r>
              <a:rPr lang="fr-FR" dirty="0" smtClean="0"/>
              <a:t>Horaires </a:t>
            </a:r>
            <a:r>
              <a:rPr lang="fr-FR" dirty="0"/>
              <a:t>et rythme </a:t>
            </a:r>
            <a:r>
              <a:rPr lang="fr-FR" dirty="0" smtClean="0"/>
              <a:t>en </a:t>
            </a:r>
            <a:r>
              <a:rPr lang="fr-FR" dirty="0"/>
              <a:t>fonction des souhaits d’Emna et de sa </a:t>
            </a:r>
            <a:r>
              <a:rPr lang="fr-FR" dirty="0" smtClean="0"/>
              <a:t>fatigabilité. </a:t>
            </a:r>
          </a:p>
          <a:p>
            <a:r>
              <a:rPr lang="fr-FR" dirty="0" smtClean="0"/>
              <a:t>Mise </a:t>
            </a:r>
            <a:r>
              <a:rPr lang="fr-FR" dirty="0"/>
              <a:t>en place de la conduite à tenir en cas </a:t>
            </a:r>
            <a:r>
              <a:rPr lang="fr-FR" dirty="0" smtClean="0"/>
              <a:t>d’urgence. Mise en place du dossier SAMU et de l’organisation autour des secours.</a:t>
            </a:r>
            <a:endParaRPr lang="fr-FR" sz="1100" b="1" dirty="0"/>
          </a:p>
        </p:txBody>
      </p:sp>
    </p:spTree>
    <p:extLst>
      <p:ext uri="{BB962C8B-B14F-4D97-AF65-F5344CB8AC3E}">
        <p14:creationId xmlns:p14="http://schemas.microsoft.com/office/powerpoint/2010/main" val="3323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/>
              <a:t>Travail d’intégration par l’équipe éducative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fr-FR" dirty="0" smtClean="0"/>
              <a:t>Travail de communication avec les familles et préparation des enfants en vue de l’intégration d’Emna dans la classe.</a:t>
            </a:r>
          </a:p>
          <a:p>
            <a:pPr>
              <a:buFont typeface="+mj-lt"/>
              <a:buAutoNum type="arabicPeriod"/>
            </a:pPr>
            <a:r>
              <a:rPr lang="fr-FR" dirty="0" smtClean="0"/>
              <a:t>Réunion de l’équipe enseignante sous la présidence de la directrice.</a:t>
            </a:r>
          </a:p>
          <a:p>
            <a:pPr>
              <a:buFont typeface="+mj-lt"/>
              <a:buAutoNum type="arabicPeriod"/>
            </a:pPr>
            <a:r>
              <a:rPr lang="fr-FR" dirty="0" smtClean="0"/>
              <a:t>Préparation psychologique des enfants, des parents d’élèves.</a:t>
            </a:r>
          </a:p>
          <a:p>
            <a:pPr>
              <a:buFont typeface="+mj-lt"/>
              <a:buAutoNum type="arabicPeriod"/>
            </a:pPr>
            <a:r>
              <a:rPr lang="fr-FR" dirty="0" smtClean="0"/>
              <a:t>Premiers échanges par le biais de dessins et de petits mots, première étape avant la rencontre physique.</a:t>
            </a:r>
          </a:p>
          <a:p>
            <a:pPr>
              <a:buFont typeface="+mj-lt"/>
              <a:buAutoNum type="arabicPeriod"/>
            </a:pPr>
            <a:r>
              <a:rPr lang="fr-FR" dirty="0" smtClean="0"/>
              <a:t>Présentation d’Emna à la classe en décembre avant les vacances de noël pour son intégration à la rentrée de la nouvelle année en janvier.</a:t>
            </a:r>
          </a:p>
          <a:p>
            <a:pPr>
              <a:buFont typeface="+mj-lt"/>
              <a:buAutoNum type="arabicPeriod"/>
            </a:pPr>
            <a:r>
              <a:rPr lang="fr-FR" dirty="0" smtClean="0"/>
              <a:t>Arrivée d’Emna dans la classe.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02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" y="66675"/>
            <a:ext cx="8963025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4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1" y="63500"/>
            <a:ext cx="6654800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" y="66675"/>
            <a:ext cx="8963025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3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311</TotalTime>
  <Words>453</Words>
  <Application>Microsoft Office PowerPoint</Application>
  <PresentationFormat>Grand écran</PresentationFormat>
  <Paragraphs>48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Brin</vt:lpstr>
      <vt:lpstr>Projet scolaire,  Projet de vie pour Emna</vt:lpstr>
      <vt:lpstr>Première rencontre avec l’équipe de soins palliatifs</vt:lpstr>
      <vt:lpstr>Présentation PowerPoint</vt:lpstr>
      <vt:lpstr>Intégration dans les services hospitaliers</vt:lpstr>
      <vt:lpstr>Préparation des cours à domicile et de l’intégration scolaire. Deux réunions avec l’équipe éducative </vt:lpstr>
      <vt:lpstr>Travail d’intégration par l’équipe éducative</vt:lpstr>
      <vt:lpstr>Présentation PowerPoint</vt:lpstr>
      <vt:lpstr>Présentation PowerPoint</vt:lpstr>
      <vt:lpstr>Présentation PowerPoint</vt:lpstr>
      <vt:lpstr>Présentation PowerPoint</vt:lpstr>
      <vt:lpstr>Conclusion</vt:lpstr>
      <vt:lpstr>Présentation PowerPoint</vt:lpstr>
    </vt:vector>
  </TitlesOfParts>
  <Company>CHRU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scolaire, projet de vie</dc:title>
  <dc:creator>PIERRE MARYLINE</dc:creator>
  <cp:lastModifiedBy>Emmanuelle Vanbesien</cp:lastModifiedBy>
  <cp:revision>34</cp:revision>
  <dcterms:created xsi:type="dcterms:W3CDTF">2018-08-21T13:42:21Z</dcterms:created>
  <dcterms:modified xsi:type="dcterms:W3CDTF">2019-10-14T06:57:03Z</dcterms:modified>
</cp:coreProperties>
</file>